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8" r:id="rId3"/>
    <p:sldId id="373" r:id="rId4"/>
    <p:sldId id="372" r:id="rId5"/>
    <p:sldId id="339" r:id="rId6"/>
    <p:sldId id="363" r:id="rId7"/>
    <p:sldId id="375" r:id="rId8"/>
    <p:sldId id="374" r:id="rId9"/>
    <p:sldId id="362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50B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948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defTabSz="931838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453" y="0"/>
            <a:ext cx="3037947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 defTabSz="931838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660"/>
            <a:ext cx="3037948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defTabSz="931838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453" y="8831660"/>
            <a:ext cx="3037947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defTabSz="931154">
              <a:defRPr sz="1200"/>
            </a:lvl1pPr>
          </a:lstStyle>
          <a:p>
            <a:fld id="{191FC198-539A-4A1A-9DC6-F616DAC7A1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4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948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defTabSz="931838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453" y="0"/>
            <a:ext cx="3037947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 defTabSz="931838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505" y="4415830"/>
            <a:ext cx="5141391" cy="418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660"/>
            <a:ext cx="3037948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defTabSz="931838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453" y="8831660"/>
            <a:ext cx="3037947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defTabSz="931154">
              <a:defRPr sz="1200"/>
            </a:lvl1pPr>
          </a:lstStyle>
          <a:p>
            <a:fld id="{80A5A2A8-6A7D-4CFC-B738-765CE4CB51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6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BEE4-ED70-4576-8BE3-BE9CE7470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23B3-85E2-461A-9CD0-5FC4D87728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1C45-A725-4B34-92EA-504DB99D6D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64A0-778E-414D-B792-9F420F788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5CB1-BE9D-47D2-81D3-D3A47870E9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8BDCA-DCC1-4EA2-AABA-8414BD70DB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2945B-40FC-459E-AB74-B4CEF9740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7A25-8B1B-4CD7-A1E7-BB10E7338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9226-CBF1-4329-9142-1DB7A4758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43ED-0AE6-4A8F-A6AD-94BF8486B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12AB-F35D-4753-9CB8-80F80C258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www.communityschools.org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1EBF-AD75-43E5-A004-63BB0FCC8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Schools: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Essential Urban Education Strategy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352800"/>
            <a:ext cx="8382000" cy="2438400"/>
          </a:xfrm>
        </p:spPr>
        <p:txBody>
          <a:bodyPr/>
          <a:lstStyle/>
          <a:p>
            <a:pPr marR="0" algn="ctr" eaLnBrk="1" hangingPunct="1"/>
            <a:r>
              <a:rPr lang="en-US" b="1" dirty="0"/>
              <a:t>ECGRA Grant Update</a:t>
            </a:r>
          </a:p>
          <a:p>
            <a:pPr marR="0" algn="ctr" eaLnBrk="1" hangingPunct="1"/>
            <a:r>
              <a:rPr lang="en-US" b="1" dirty="0"/>
              <a:t>September 20, 2018</a:t>
            </a:r>
          </a:p>
          <a:p>
            <a:pPr marR="0" algn="ctr" eaLnBrk="1" hangingPunct="1"/>
            <a:endParaRPr lang="en-US" dirty="0"/>
          </a:p>
        </p:txBody>
      </p:sp>
      <p:sp>
        <p:nvSpPr>
          <p:cNvPr id="15365" name="Rectangle 1095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CDDC23-E0F6-4D82-8C5D-224655E4F557}" type="slidenum">
              <a:rPr lang="en-US"/>
              <a:pPr/>
              <a:t>1</a:t>
            </a:fld>
            <a:endParaRPr lang="en-US"/>
          </a:p>
        </p:txBody>
      </p:sp>
      <p:pic>
        <p:nvPicPr>
          <p:cNvPr id="15366" name="Picture 1" descr="EPS logo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4800600"/>
            <a:ext cx="3733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comm school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2857500" cy="220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191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2018 Community Challenges</a:t>
            </a:r>
          </a:p>
        </p:txBody>
      </p:sp>
      <p:sp>
        <p:nvSpPr>
          <p:cNvPr id="174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848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Educational achievement/attainment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Youth violence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Community disorganization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Poverty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Economic development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Resource alignment/collaboration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Coordination of service delivery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22EA0B-A789-407A-AB5C-13E77C2834D9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5" name="Picture 1" descr="EPS logo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876800"/>
            <a:ext cx="3698875" cy="175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comm school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824983"/>
            <a:ext cx="2628900" cy="2033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Erie’s Public Schools CS Pilot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McKinley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SVMS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East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Pfeiffer-Burleigh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</a:t>
                      </a:r>
                      <a:r>
                        <a:rPr lang="en-US" baseline="0" dirty="0"/>
                        <a:t> Levels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PreK-5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PreK-5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PreK-5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Corporate</a:t>
                      </a:r>
                      <a:r>
                        <a:rPr lang="en-US" baseline="0" dirty="0"/>
                        <a:t>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 Transport.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Hamot</a:t>
                      </a:r>
                      <a:r>
                        <a:rPr lang="en-US" baseline="0" dirty="0"/>
                        <a:t> Health </a:t>
                      </a:r>
                      <a:r>
                        <a:rPr lang="en-US" baseline="0" dirty="0" err="1"/>
                        <a:t>Foun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Erie Ins.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Lead</a:t>
                      </a:r>
                      <a:r>
                        <a:rPr lang="en-US" baseline="0" dirty="0"/>
                        <a:t>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Achieve.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Cntr</a:t>
                      </a:r>
                      <a:r>
                        <a:rPr lang="en-US" baseline="0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Edinboro</a:t>
                      </a:r>
                      <a:r>
                        <a:rPr lang="en-US" dirty="0"/>
                        <a:t> 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Gannon 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Safe Harbor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Family</a:t>
                      </a:r>
                      <a:r>
                        <a:rPr lang="en-US" baseline="0" dirty="0"/>
                        <a:t> Services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Kevin Harper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Dana </a:t>
                      </a:r>
                      <a:r>
                        <a:rPr lang="en-US" dirty="0" err="1"/>
                        <a:t>Suppa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</a:t>
                      </a:r>
                      <a:r>
                        <a:rPr lang="en-US" dirty="0" err="1"/>
                        <a:t>Sabol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Diane Sutton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Karin Ryan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Tami Conway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Sonia 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Katrina Byrd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Jamilia</a:t>
                      </a:r>
                      <a:r>
                        <a:rPr lang="en-US" dirty="0"/>
                        <a:t> Gates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Meghan Easter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64A0-778E-414D-B792-9F420F78811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1" descr="EPS logo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54856"/>
            <a:ext cx="3165475" cy="150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omm school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178551"/>
            <a:ext cx="2171700" cy="1679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Erie’s Public Schools Strategic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64A0-778E-414D-B792-9F420F78811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Content Placeholder 7" descr="targets cap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143000"/>
            <a:ext cx="5917791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>
            <a:normAutofit/>
          </a:bodyPr>
          <a:lstStyle/>
          <a:p>
            <a:pPr algn="ctr" eaLnBrk="1" hangingPunct="1"/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  <p:sp>
        <p:nvSpPr>
          <p:cNvPr id="24578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0" y="685800"/>
            <a:ext cx="7772400" cy="4419600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100" dirty="0"/>
          </a:p>
          <a:p>
            <a:pPr marL="0" lvl="0" indent="0">
              <a:buNone/>
            </a:pPr>
            <a:r>
              <a:rPr lang="en-US" sz="4400" dirty="0">
                <a:solidFill>
                  <a:prstClr val="black"/>
                </a:solidFill>
                <a:latin typeface="Calibri" pitchFamily="34" charset="0"/>
                <a:ea typeface="ＭＳ Ｐゴシック"/>
              </a:rPr>
              <a:t>“Community Schools are a strategy for organizing the resources of the community around student success…” </a:t>
            </a:r>
          </a:p>
          <a:p>
            <a:pPr marL="0" lvl="0" indent="0">
              <a:buNone/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ＭＳ Ｐゴシック"/>
              </a:rPr>
              <a:t>– Pat Harvey, Former Superintendent St. Paul Public Schools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dirty="0"/>
          </a:p>
        </p:txBody>
      </p:sp>
      <p:pic>
        <p:nvPicPr>
          <p:cNvPr id="5" name="Picture 1" descr="EPS logo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876800"/>
            <a:ext cx="38512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comm school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495800"/>
            <a:ext cx="2857500" cy="220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Pilot update: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7848600" cy="5181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CSD’s hired in January 2017</a:t>
            </a:r>
          </a:p>
          <a:p>
            <a:pPr eaLnBrk="1" hangingPunct="1"/>
            <a:r>
              <a:rPr lang="en-US" dirty="0"/>
              <a:t>Data-driven school action plans completed for every community school in October 2017</a:t>
            </a:r>
          </a:p>
          <a:p>
            <a:pPr eaLnBrk="1" hangingPunct="1"/>
            <a:r>
              <a:rPr lang="en-US" dirty="0"/>
              <a:t>Partnership agreement implemented in October 2017</a:t>
            </a:r>
          </a:p>
          <a:p>
            <a:pPr eaLnBrk="1" hangingPunct="1"/>
            <a:r>
              <a:rPr lang="en-US" dirty="0"/>
              <a:t>Partnerships established with: BTW Center, MLK Center, JFK Center, Boys &amp; Girls Club of Erie, YMCA, PSU </a:t>
            </a:r>
            <a:r>
              <a:rPr lang="en-US" dirty="0" err="1"/>
              <a:t>Behrend</a:t>
            </a:r>
            <a:r>
              <a:rPr lang="en-US" dirty="0"/>
              <a:t>, Second Harvest Food Bank, SSJ and many more</a:t>
            </a:r>
          </a:p>
          <a:p>
            <a:pPr eaLnBrk="1" hangingPunct="1"/>
            <a:r>
              <a:rPr lang="en-US" dirty="0"/>
              <a:t>Strong backbone support and professional development provided by United Way of Erie County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2904F0-AE00-4B92-8CBC-A476187E743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Priority needs identified: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78486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Kindergarten readiness</a:t>
            </a:r>
          </a:p>
          <a:p>
            <a:pPr eaLnBrk="1" hangingPunct="1"/>
            <a:r>
              <a:rPr lang="en-US" dirty="0"/>
              <a:t>Physical, mental and behavioral health support</a:t>
            </a:r>
          </a:p>
          <a:p>
            <a:pPr eaLnBrk="1" hangingPunct="1"/>
            <a:r>
              <a:rPr lang="en-US" dirty="0"/>
              <a:t>School attendance</a:t>
            </a:r>
          </a:p>
          <a:p>
            <a:pPr eaLnBrk="1" hangingPunct="1"/>
            <a:r>
              <a:rPr lang="en-US" dirty="0"/>
              <a:t>Educational/capacity-building opportunities for adults</a:t>
            </a:r>
          </a:p>
          <a:p>
            <a:pPr eaLnBrk="1" hangingPunct="1"/>
            <a:r>
              <a:rPr lang="en-US" dirty="0"/>
              <a:t>Family engagement</a:t>
            </a:r>
          </a:p>
          <a:p>
            <a:pPr eaLnBrk="1" hangingPunct="1"/>
            <a:r>
              <a:rPr lang="en-US" dirty="0"/>
              <a:t>Managing student mobility</a:t>
            </a:r>
          </a:p>
          <a:p>
            <a:pPr eaLnBrk="1" hangingPunct="1"/>
            <a:r>
              <a:rPr lang="en-US" dirty="0"/>
              <a:t>Expanded out-of-school time opportunities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2904F0-AE00-4B92-8CBC-A476187E743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ECGRA grant funds used to support: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78486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Data collection in Erie’s Public Schools to ensure data sharing and collaboration</a:t>
            </a:r>
          </a:p>
          <a:p>
            <a:pPr eaLnBrk="1" hangingPunct="1"/>
            <a:r>
              <a:rPr lang="en-US" dirty="0"/>
              <a:t>Professional development opportunities in Allentown/Bethlehem and National Conf.</a:t>
            </a:r>
          </a:p>
          <a:p>
            <a:pPr eaLnBrk="1" hangingPunct="1"/>
            <a:r>
              <a:rPr lang="en-US" dirty="0"/>
              <a:t>Furniture/technology for a community school space in each school</a:t>
            </a:r>
          </a:p>
          <a:p>
            <a:pPr eaLnBrk="1" hangingPunct="1"/>
            <a:r>
              <a:rPr lang="en-US" dirty="0"/>
              <a:t>Funds for Out of School Time Coordinators</a:t>
            </a:r>
          </a:p>
          <a:p>
            <a:pPr eaLnBrk="1" hangingPunct="1"/>
            <a:r>
              <a:rPr lang="en-US" dirty="0"/>
              <a:t>Leverage for additional federal grants including Promise Neighborhoods and Full-Service CS grant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2904F0-AE00-4B92-8CBC-A476187E743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Questions/Comments</a:t>
            </a:r>
          </a:p>
        </p:txBody>
      </p:sp>
      <p:pic>
        <p:nvPicPr>
          <p:cNvPr id="33794" name="Content Placeholder 1" descr="EPS logo.pd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157" r="5157"/>
          <a:stretch>
            <a:fillRect/>
          </a:stretch>
        </p:blipFill>
        <p:spPr>
          <a:xfrm>
            <a:off x="1066800" y="1371600"/>
            <a:ext cx="7239000" cy="3757613"/>
          </a:xfrm>
        </p:spPr>
      </p:pic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154434-12D0-4BD6-BCA3-A53B7D4F670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12199</TotalTime>
  <Words>309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Constantia</vt:lpstr>
      <vt:lpstr>Tahoma</vt:lpstr>
      <vt:lpstr>Times New Roman</vt:lpstr>
      <vt:lpstr>Wingdings 2</vt:lpstr>
      <vt:lpstr>Office Theme</vt:lpstr>
      <vt:lpstr>Community Schools:  An Essential Urban Education Strategy</vt:lpstr>
      <vt:lpstr>2018 Community Challenges</vt:lpstr>
      <vt:lpstr>Erie’s Public Schools CS Pilot</vt:lpstr>
      <vt:lpstr>Erie’s Public Schools Strategic Plan</vt:lpstr>
      <vt:lpstr>PowerPoint Presentation</vt:lpstr>
      <vt:lpstr>Pilot update:</vt:lpstr>
      <vt:lpstr>Priority needs identified:</vt:lpstr>
      <vt:lpstr>ECGRA grant funds used to support:</vt:lpstr>
      <vt:lpstr>Questions/Comments</vt:lpstr>
    </vt:vector>
  </TitlesOfParts>
  <Company>Children's Aid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Linkages to Learning: Making the Case for Community Schools</dc:title>
  <dc:creator>CAS User</dc:creator>
  <cp:lastModifiedBy>Tammi Michali</cp:lastModifiedBy>
  <cp:revision>291</cp:revision>
  <dcterms:created xsi:type="dcterms:W3CDTF">2002-06-18T19:27:15Z</dcterms:created>
  <dcterms:modified xsi:type="dcterms:W3CDTF">2018-11-26T20:52:27Z</dcterms:modified>
</cp:coreProperties>
</file>